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3/10/2017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Középkori város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5649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Kialakulás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u-HU" smtClean="0"/>
              <a:t>Ipar fellendülése</a:t>
            </a:r>
          </a:p>
          <a:p>
            <a:pPr lvl="1"/>
            <a:r>
              <a:rPr lang="hu-HU" smtClean="0"/>
              <a:t>Szügyhám</a:t>
            </a:r>
          </a:p>
          <a:p>
            <a:pPr lvl="1"/>
            <a:r>
              <a:rPr lang="hu-HU" smtClean="0"/>
              <a:t>Háromnyomásos gazdálkodás</a:t>
            </a:r>
          </a:p>
          <a:p>
            <a:pPr lvl="1"/>
            <a:r>
              <a:rPr lang="hu-HU" smtClean="0"/>
              <a:t>Vízimalom</a:t>
            </a:r>
          </a:p>
          <a:p>
            <a:r>
              <a:rPr lang="hu-HU" smtClean="0"/>
              <a:t>Városalapítás</a:t>
            </a:r>
          </a:p>
          <a:p>
            <a:pPr lvl="1"/>
            <a:r>
              <a:rPr lang="hu-HU" smtClean="0"/>
              <a:t>Régi kereskedelmi útvonal mentén</a:t>
            </a:r>
          </a:p>
          <a:p>
            <a:pPr lvl="1"/>
            <a:r>
              <a:rPr lang="hu-HU" smtClean="0"/>
              <a:t>Régi rómaiváros helyén</a:t>
            </a:r>
          </a:p>
          <a:p>
            <a:pPr lvl="1"/>
            <a:r>
              <a:rPr lang="hu-HU" smtClean="0"/>
              <a:t>Egyházi/királyi központban</a:t>
            </a:r>
          </a:p>
          <a:p>
            <a:pPr lvl="1"/>
            <a:r>
              <a:rPr lang="hu-HU" smtClean="0"/>
              <a:t>Földrajzi adottság:</a:t>
            </a:r>
          </a:p>
          <a:p>
            <a:pPr lvl="2"/>
            <a:r>
              <a:rPr lang="hu-HU" smtClean="0"/>
              <a:t>Folyók metszéspontjában</a:t>
            </a:r>
          </a:p>
          <a:p>
            <a:pPr lvl="2"/>
            <a:r>
              <a:rPr lang="hu-HU" smtClean="0"/>
              <a:t>Két különböző ipari adottságú vidék határán</a:t>
            </a:r>
          </a:p>
        </p:txBody>
      </p:sp>
    </p:spTree>
    <p:extLst>
      <p:ext uri="{BB962C8B-B14F-4D97-AF65-F5344CB8AC3E}">
        <p14:creationId xmlns:p14="http://schemas.microsoft.com/office/powerpoint/2010/main" val="1238635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Életközösségek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Várak</a:t>
            </a:r>
          </a:p>
          <a:p>
            <a:r>
              <a:rPr lang="hu-HU" smtClean="0"/>
              <a:t>Jobbágytelkek földesúrral</a:t>
            </a:r>
          </a:p>
          <a:p>
            <a:r>
              <a:rPr lang="hu-HU" smtClean="0"/>
              <a:t>Városok</a:t>
            </a:r>
          </a:p>
          <a:p>
            <a:r>
              <a:rPr lang="hu-HU" smtClean="0"/>
              <a:t>Királyi városok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35713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Városok társadalma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Vezetők: patríciusok</a:t>
            </a:r>
          </a:p>
          <a:p>
            <a:r>
              <a:rPr lang="hu-HU" smtClean="0"/>
              <a:t>Kézművesek</a:t>
            </a:r>
          </a:p>
          <a:p>
            <a:r>
              <a:rPr lang="hu-HU" smtClean="0"/>
              <a:t>Polgárok</a:t>
            </a:r>
          </a:p>
          <a:p>
            <a:r>
              <a:rPr lang="hu-HU" smtClean="0"/>
              <a:t>Joggal nem rendelkezők: plebejusok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2081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Jogok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Királyi/nem királyi város szerinti adózás</a:t>
            </a:r>
          </a:p>
          <a:p>
            <a:r>
              <a:rPr lang="hu-HU" smtClean="0"/>
              <a:t>Árumegállító jog</a:t>
            </a:r>
          </a:p>
          <a:p>
            <a:r>
              <a:rPr lang="hu-HU" smtClean="0"/>
              <a:t>„Stadtluft macht frei” 366 napos törvény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6100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Kézművesek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Guildékbe tömörülnek</a:t>
            </a:r>
          </a:p>
          <a:p>
            <a:r>
              <a:rPr lang="hu-HU" smtClean="0"/>
              <a:t>Szakosodnak</a:t>
            </a:r>
          </a:p>
          <a:p>
            <a:r>
              <a:rPr lang="hu-HU" smtClean="0"/>
              <a:t>Kialakulnak a céhek</a:t>
            </a:r>
          </a:p>
          <a:p>
            <a:pPr lvl="1"/>
            <a:r>
              <a:rPr lang="hu-HU" smtClean="0"/>
              <a:t>Beleszólás a város életébe</a:t>
            </a:r>
          </a:p>
          <a:p>
            <a:pPr lvl="2"/>
            <a:r>
              <a:rPr lang="hu-HU" smtClean="0"/>
              <a:t>A város védelme</a:t>
            </a:r>
          </a:p>
          <a:p>
            <a:pPr lvl="1"/>
            <a:r>
              <a:rPr lang="hu-HU" smtClean="0"/>
              <a:t>Verseny irányítása</a:t>
            </a:r>
          </a:p>
          <a:p>
            <a:pPr lvl="1"/>
            <a:r>
              <a:rPr lang="hu-HU" smtClean="0"/>
              <a:t>Képzés</a:t>
            </a:r>
          </a:p>
          <a:p>
            <a:r>
              <a:rPr lang="hu-HU" smtClean="0"/>
              <a:t>Nem céhben dolgozók: kontárok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702180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Körkép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mtClean="0"/>
              <a:t>Városvédelem</a:t>
            </a:r>
          </a:p>
          <a:p>
            <a:r>
              <a:rPr lang="hu-HU" smtClean="0"/>
              <a:t>Fal miatt nehéz terjeszkedés</a:t>
            </a:r>
          </a:p>
          <a:p>
            <a:pPr lvl="1"/>
            <a:r>
              <a:rPr lang="hu-HU" smtClean="0"/>
              <a:t>Második fal</a:t>
            </a:r>
          </a:p>
          <a:p>
            <a:pPr lvl="1"/>
            <a:r>
              <a:rPr lang="hu-HU" smtClean="0"/>
              <a:t>Szűk utcák</a:t>
            </a:r>
          </a:p>
          <a:p>
            <a:pPr lvl="1"/>
            <a:r>
              <a:rPr lang="hu-HU" smtClean="0"/>
              <a:t>Magas házak</a:t>
            </a:r>
          </a:p>
          <a:p>
            <a:r>
              <a:rPr lang="hu-HU" smtClean="0"/>
              <a:t>Rossz higiénia</a:t>
            </a: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788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101</Words>
  <Application>Microsoft Office PowerPoint</Application>
  <PresentationFormat>Szélesvásznú</PresentationFormat>
  <Paragraphs>43</Paragraphs>
  <Slides>7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Ion</vt:lpstr>
      <vt:lpstr>Középkori város</vt:lpstr>
      <vt:lpstr>Kialakulás</vt:lpstr>
      <vt:lpstr>Életközösségek</vt:lpstr>
      <vt:lpstr>Városok társadalma</vt:lpstr>
      <vt:lpstr>Jogok</vt:lpstr>
      <vt:lpstr>Kézművesek</vt:lpstr>
      <vt:lpstr>Körkép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Középkori város</dc:title>
  <dc:creator>Fazekas Teszt Diák</dc:creator>
  <cp:lastModifiedBy>Fazekas Teszt Diák
</cp:lastModifiedBy>
  <cp:revision>1</cp:revision>
  <dcterms:created xsi:type="dcterms:W3CDTF">2017-03-10T07:55:42Z</dcterms:created>
  <dcterms:modified xsi:type="dcterms:W3CDTF">2017-03-10T08:01:36Z</dcterms:modified>
</cp:coreProperties>
</file>