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297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10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826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092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226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091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53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408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925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334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D4A3-53D9-4731-AF80-E91875D1F112}" type="datetimeFigureOut">
              <a:rPr lang="hu-HU" smtClean="0"/>
              <a:t>2017.04.09.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3E22E-F14C-4F88-91CB-36BED30E7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271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Nemzetiségi kérdés és etnikai viszonyok a dualizmus korában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 Éles Márton 12.c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4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Nemzetiségi kérdés 1849 és 1868 között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18409"/>
            <a:ext cx="10591800" cy="4358554"/>
          </a:xfrm>
        </p:spPr>
        <p:txBody>
          <a:bodyPr/>
          <a:lstStyle/>
          <a:p>
            <a:r>
              <a:rPr lang="hu-HU" dirty="0" smtClean="0"/>
              <a:t>A császár nem tartotta be az ígéreteket</a:t>
            </a:r>
          </a:p>
          <a:p>
            <a:r>
              <a:rPr lang="hu-HU" dirty="0" smtClean="0"/>
              <a:t>Az elnyomás  a nemzetiségeket is ugyanúgy érintette</a:t>
            </a:r>
          </a:p>
          <a:p>
            <a:r>
              <a:rPr lang="hu-HU" dirty="0" smtClean="0"/>
              <a:t>Nemzetiségek területi autonómiát, a magyarok nemzetállamot akartak</a:t>
            </a:r>
          </a:p>
          <a:p>
            <a:r>
              <a:rPr lang="hu-HU" dirty="0" smtClean="0"/>
              <a:t>Kossuth megoldási javaslata: horvát önállóság, erdélyi népszavazás, területtől független politikai és kulturális önkormányzati testületek</a:t>
            </a:r>
          </a:p>
        </p:txBody>
      </p:sp>
    </p:spTree>
    <p:extLst>
      <p:ext uri="{BB962C8B-B14F-4D97-AF65-F5344CB8AC3E}">
        <p14:creationId xmlns:p14="http://schemas.microsoft.com/office/powerpoint/2010/main" val="256703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1868-as nemzetiségi törvény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Politikai nemzet</a:t>
            </a:r>
          </a:p>
          <a:p>
            <a:r>
              <a:rPr lang="hu-HU" dirty="0" smtClean="0"/>
              <a:t>Területi autonómia és kollektív jogok elutasítása</a:t>
            </a:r>
          </a:p>
          <a:p>
            <a:r>
              <a:rPr lang="hu-HU" dirty="0" smtClean="0"/>
              <a:t>Egyéni jogok meghagyása: anyanyelvhasználat, bíróság, oktatás</a:t>
            </a:r>
          </a:p>
          <a:p>
            <a:r>
              <a:rPr lang="hu-HU" dirty="0" smtClean="0"/>
              <a:t>Nemzetközi összehasonlításban megállja a helyét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471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Horvát-magyar kiegyezés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1868</a:t>
            </a:r>
          </a:p>
          <a:p>
            <a:r>
              <a:rPr lang="hu-HU" dirty="0" smtClean="0"/>
              <a:t>Területi autonómia meghagyása</a:t>
            </a:r>
          </a:p>
          <a:p>
            <a:r>
              <a:rPr lang="hu-HU" dirty="0" smtClean="0"/>
              <a:t>Saját országgyűlés, mely követeket küld a magyar országgyűlésbe</a:t>
            </a:r>
          </a:p>
          <a:p>
            <a:r>
              <a:rPr lang="hu-HU" dirty="0" smtClean="0"/>
              <a:t>Végrehajtó hatalom élén a bán</a:t>
            </a:r>
          </a:p>
          <a:p>
            <a:r>
              <a:rPr lang="hu-HU" dirty="0" smtClean="0"/>
              <a:t>Horvát kormány hatásköre a közigazgatás, az igazságügy és az oktatás</a:t>
            </a:r>
          </a:p>
          <a:p>
            <a:r>
              <a:rPr lang="hu-HU" dirty="0" smtClean="0"/>
              <a:t>Horvátok birodalmon belüli teljes függetlenséget akartak</a:t>
            </a:r>
          </a:p>
          <a:p>
            <a:r>
              <a:rPr lang="hu-HU" dirty="0" smtClean="0"/>
              <a:t>Fiume kérdése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739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Nemzetiségek a dualizmusban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Demográfiai robbanás: néhány évtized alatt harmadával növekedett</a:t>
            </a:r>
          </a:p>
          <a:p>
            <a:r>
              <a:rPr lang="hu-HU" dirty="0" smtClean="0"/>
              <a:t>Kivándorlás: kivándorlók kétharmada nemzetiségi</a:t>
            </a:r>
          </a:p>
          <a:p>
            <a:r>
              <a:rPr lang="hu-HU" dirty="0" smtClean="0"/>
              <a:t>Magyarság aránya nőtt 41-ről 54,5 százalékra</a:t>
            </a:r>
          </a:p>
          <a:p>
            <a:r>
              <a:rPr lang="hu-HU" dirty="0" smtClean="0"/>
              <a:t>Asszimiláció: főváros, vegyes lakosságú vidékek, németek és zsidók</a:t>
            </a:r>
          </a:p>
          <a:p>
            <a:r>
              <a:rPr lang="hu-HU" dirty="0" smtClean="0"/>
              <a:t>A kormány az asszimilációt támogatja, magyar nyelv kötelező oktatása, nemzetiségek tiltakoznak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590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Zsidó emancipáció és a cigányság helyzete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Kiegyezésben zsidó állampolgárok egyenjogúsítása, később(1895) zsidó vallás egyenjogúsítása</a:t>
            </a:r>
          </a:p>
          <a:p>
            <a:r>
              <a:rPr lang="hu-HU" dirty="0" smtClean="0"/>
              <a:t>Zsidóság lélekszáma gyorsan emelkedik (népszaporulat és bevándorlás), asszimilálódnak</a:t>
            </a:r>
          </a:p>
          <a:p>
            <a:r>
              <a:rPr lang="hu-HU" dirty="0" smtClean="0"/>
              <a:t>Kezdetben kisiparosok, kiskereskedők, később értelmiségiek, nagypolgárok</a:t>
            </a:r>
          </a:p>
          <a:p>
            <a:r>
              <a:rPr lang="hu-HU" dirty="0" smtClean="0"/>
              <a:t>Antiszemitizmus kisebb mértékű, mint más országokban, a kormány védi a zsidóságot</a:t>
            </a:r>
          </a:p>
          <a:p>
            <a:r>
              <a:rPr lang="hu-HU" dirty="0" smtClean="0"/>
              <a:t>Cigányság nagy része letelepedett, iparosok, alkalmi munkák, </a:t>
            </a:r>
            <a:r>
              <a:rPr lang="hu-HU" dirty="0" err="1" smtClean="0"/>
              <a:t>lókereskedelem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226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Etnikai viszonyok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672" y="1327799"/>
            <a:ext cx="8496300" cy="538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714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228</Words>
  <Application>Microsoft Office PowerPoint</Application>
  <PresentationFormat>Szélesvásznú</PresentationFormat>
  <Paragraphs>33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Nemzetiségi kérdés és etnikai viszonyok a dualizmus korában</vt:lpstr>
      <vt:lpstr>Nemzetiségi kérdés 1849 és 1868 között</vt:lpstr>
      <vt:lpstr>1868-as nemzetiségi törvény</vt:lpstr>
      <vt:lpstr>Horvát-magyar kiegyezés</vt:lpstr>
      <vt:lpstr>Nemzetiségek a dualizmusban</vt:lpstr>
      <vt:lpstr>Zsidó emancipáció és a cigányság helyzete</vt:lpstr>
      <vt:lpstr>Etnikai viszonyok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Nemzetiségi kérdés és etnikai viszonyok a dualizmus korában</dc:title>
  <dc:creator>Éles Ildikó</dc:creator>
  <cp:lastModifiedBy>Éles Ildikó</cp:lastModifiedBy>
  <cp:revision>13</cp:revision>
  <dcterms:created xsi:type="dcterms:W3CDTF">2017-04-09T14:47:50Z</dcterms:created>
  <dcterms:modified xsi:type="dcterms:W3CDTF">2017-04-09T15:22:54Z</dcterms:modified>
</cp:coreProperties>
</file>