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B1E69E1-1A27-47AD-BFF2-B033174443C7}" type="datetimeFigureOut">
              <a:rPr lang="hu-HU" smtClean="0"/>
              <a:pPr/>
              <a:t>2017.03.30.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752824-D740-4662-A837-CA4C6B7A8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alkotmányos monarchia jellemzői Angliában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10. tétel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Előzmények,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1.</a:t>
            </a:r>
          </a:p>
          <a:p>
            <a:r>
              <a:rPr lang="hu-HU" dirty="0" smtClean="0"/>
              <a:t>1640: polgári forradalom (politikai, gazdasági helyzet)</a:t>
            </a:r>
          </a:p>
          <a:p>
            <a:r>
              <a:rPr lang="hu-HU" dirty="0" smtClean="0"/>
              <a:t>1642-1648: polgárháború</a:t>
            </a:r>
          </a:p>
          <a:p>
            <a:r>
              <a:rPr lang="hu-HU" dirty="0" smtClean="0"/>
              <a:t>Oliver Cromwell: legyőzték a királyt (I. Károly)</a:t>
            </a:r>
          </a:p>
          <a:p>
            <a:pPr>
              <a:buNone/>
            </a:pPr>
            <a:r>
              <a:rPr lang="hu-HU" dirty="0" smtClean="0"/>
              <a:t>2.</a:t>
            </a:r>
          </a:p>
          <a:p>
            <a:r>
              <a:rPr lang="hu-HU" dirty="0" smtClean="0"/>
              <a:t>Eddig királyság, innentől köztársaság</a:t>
            </a:r>
          </a:p>
          <a:p>
            <a:r>
              <a:rPr lang="hu-HU" dirty="0" smtClean="0"/>
              <a:t>Cromwell </a:t>
            </a:r>
            <a:r>
              <a:rPr lang="hu-HU" dirty="0" smtClean="0">
                <a:sym typeface="Wingdings" pitchFamily="2" charset="2"/>
              </a:rPr>
              <a:t> lordprotektor; meghal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-571500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Előzmények,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34004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dirty="0" smtClean="0"/>
              <a:t>3. </a:t>
            </a:r>
          </a:p>
          <a:p>
            <a:r>
              <a:rPr lang="hu-HU" sz="2000" dirty="0" smtClean="0"/>
              <a:t>1660: II. Károly </a:t>
            </a:r>
            <a:r>
              <a:rPr lang="hu-HU" sz="2000" dirty="0" smtClean="0">
                <a:sym typeface="Wingdings" pitchFamily="2" charset="2"/>
              </a:rPr>
              <a:t>  parlament</a:t>
            </a:r>
          </a:p>
          <a:p>
            <a:r>
              <a:rPr lang="hu-HU" sz="2000" dirty="0" smtClean="0">
                <a:sym typeface="Wingdings" pitchFamily="2" charset="2"/>
              </a:rPr>
              <a:t>1685: II. Jakab  parlament</a:t>
            </a:r>
          </a:p>
          <a:p>
            <a:r>
              <a:rPr lang="hu-HU" sz="2000" dirty="0" smtClean="0">
                <a:sym typeface="Wingdings" pitchFamily="2" charset="2"/>
              </a:rPr>
              <a:t>AbszolutizmusNEM!</a:t>
            </a:r>
          </a:p>
          <a:p>
            <a:pPr>
              <a:buNone/>
            </a:pPr>
            <a:r>
              <a:rPr lang="hu-HU" sz="2000" dirty="0" smtClean="0">
                <a:sym typeface="Wingdings" pitchFamily="2" charset="2"/>
              </a:rPr>
              <a:t>4.</a:t>
            </a:r>
          </a:p>
          <a:p>
            <a:r>
              <a:rPr lang="hu-HU" sz="2000" dirty="0" smtClean="0">
                <a:sym typeface="Wingdings" pitchFamily="2" charset="2"/>
              </a:rPr>
              <a:t>1688: dicsőséges forradalom: holland Orániai Vilmos – király</a:t>
            </a:r>
          </a:p>
          <a:p>
            <a:r>
              <a:rPr lang="hu-HU" sz="2000" dirty="0" smtClean="0">
                <a:sym typeface="Wingdings" pitchFamily="2" charset="2"/>
              </a:rPr>
              <a:t>1689: Jognyilatkozat</a:t>
            </a:r>
          </a:p>
          <a:p>
            <a:pPr>
              <a:buNone/>
            </a:pPr>
            <a:r>
              <a:rPr lang="hu-HU" sz="2000" dirty="0">
                <a:sym typeface="Wingdings" pitchFamily="2" charset="2"/>
              </a:rPr>
              <a:t> </a:t>
            </a:r>
            <a:r>
              <a:rPr lang="hu-HU" sz="2000" dirty="0" smtClean="0">
                <a:sym typeface="Wingdings" pitchFamily="2" charset="2"/>
              </a:rPr>
              <a:t>  - polgári szabadságjogok ( személyi, gyülekezési, vallási, </a:t>
            </a:r>
            <a:r>
              <a:rPr lang="hu-HU" sz="2000" dirty="0" err="1" smtClean="0">
                <a:sym typeface="Wingdings" pitchFamily="2" charset="2"/>
              </a:rPr>
              <a:t>sajtó&amp;szólás</a:t>
            </a:r>
            <a:r>
              <a:rPr lang="hu-HU" sz="2000" dirty="0" smtClean="0">
                <a:sym typeface="Wingdings" pitchFamily="2" charset="2"/>
              </a:rPr>
              <a:t>…)</a:t>
            </a:r>
          </a:p>
          <a:p>
            <a:pPr>
              <a:buNone/>
            </a:pPr>
            <a:r>
              <a:rPr lang="hu-HU" sz="2000" dirty="0">
                <a:sym typeface="Wingdings" pitchFamily="2" charset="2"/>
              </a:rPr>
              <a:t> </a:t>
            </a:r>
            <a:r>
              <a:rPr lang="hu-HU" sz="2000" dirty="0" smtClean="0">
                <a:sym typeface="Wingdings" pitchFamily="2" charset="2"/>
              </a:rPr>
              <a:t>  - a parlament ellenőrzése a végrehajtó hatalom felett</a:t>
            </a:r>
          </a:p>
          <a:p>
            <a:pPr>
              <a:buNone/>
            </a:pPr>
            <a:r>
              <a:rPr lang="hu-HU" sz="2000" dirty="0" smtClean="0"/>
              <a:t>                   </a:t>
            </a:r>
            <a:endParaRPr lang="hu-HU" sz="2000" dirty="0"/>
          </a:p>
        </p:txBody>
      </p:sp>
      <p:pic>
        <p:nvPicPr>
          <p:cNvPr id="11" name="Kép 10" descr="King_William_III_of_England,_(1650-170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298" y="4071942"/>
            <a:ext cx="2071702" cy="2557657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4714876" y="621508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III. Vilmos (</a:t>
            </a:r>
            <a:r>
              <a:rPr lang="hu-HU" dirty="0" err="1" smtClean="0"/>
              <a:t>orániai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1429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 törvényhozó testület által ellenőrzött királyi hatalom</a:t>
            </a:r>
          </a:p>
          <a:p>
            <a:pPr algn="ctr">
              <a:buNone/>
            </a:pPr>
            <a:r>
              <a:rPr lang="hu-HU" sz="6600" dirty="0" smtClean="0"/>
              <a:t>=</a:t>
            </a:r>
            <a:endParaRPr lang="hu-HU" dirty="0"/>
          </a:p>
          <a:p>
            <a:pPr algn="ctr">
              <a:buNone/>
            </a:pPr>
            <a:r>
              <a:rPr lang="hu-HU" dirty="0"/>
              <a:t>a</a:t>
            </a:r>
            <a:r>
              <a:rPr lang="hu-HU" dirty="0" smtClean="0"/>
              <a:t>lkotmányos monarchia</a:t>
            </a:r>
            <a:endParaRPr lang="hu-HU" dirty="0"/>
          </a:p>
        </p:txBody>
      </p:sp>
      <p:pic>
        <p:nvPicPr>
          <p:cNvPr id="4" name="Kép 3" descr="1200px-Westminsterpalatset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143248"/>
            <a:ext cx="5572128" cy="3714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 descr="17693094_1310390942380268_2099771024_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277783" y="865169"/>
            <a:ext cx="7874054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uralkodó beleszólása a közvetlen hatalomgyakorlásba megszűnt – „a király uralkodik, de nem kormányoz”</a:t>
            </a:r>
          </a:p>
          <a:p>
            <a:r>
              <a:rPr lang="hu-HU" dirty="0" smtClean="0"/>
              <a:t>Törvényhozás: választott képviselőkből álló parlament </a:t>
            </a:r>
            <a:r>
              <a:rPr lang="hu-HU" smtClean="0">
                <a:sym typeface="Wingdings" pitchFamily="2" charset="2"/>
              </a:rPr>
              <a:t> </a:t>
            </a:r>
            <a:r>
              <a:rPr lang="hu-HU" smtClean="0">
                <a:sym typeface="Wingdings" pitchFamily="2" charset="2"/>
              </a:rPr>
              <a:t>alsóház</a:t>
            </a:r>
            <a:r>
              <a:rPr lang="hu-HU" dirty="0" smtClean="0">
                <a:sym typeface="Wingdings" pitchFamily="2" charset="2"/>
              </a:rPr>
              <a:t>!</a:t>
            </a:r>
          </a:p>
          <a:p>
            <a:r>
              <a:rPr lang="hu-HU" dirty="0" smtClean="0">
                <a:sym typeface="Wingdings" pitchFamily="2" charset="2"/>
              </a:rPr>
              <a:t>Végrehajtás: az uralkodó által kinevezett, parlamentnek felelős kormány</a:t>
            </a:r>
          </a:p>
          <a:p>
            <a:r>
              <a:rPr lang="hu-HU" dirty="0" smtClean="0">
                <a:sym typeface="Wingdings" pitchFamily="2" charset="2"/>
              </a:rPr>
              <a:t>Képviselőket megválasztókvagyoni cenzus+férfi, életkor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Képviselők</a:t>
            </a:r>
            <a:r>
              <a:rPr lang="hu-HU" dirty="0" smtClean="0">
                <a:sym typeface="Wingdings" pitchFamily="2" charset="2"/>
              </a:rPr>
              <a:t>pártok   alsóház!</a:t>
            </a:r>
          </a:p>
          <a:p>
            <a:r>
              <a:rPr lang="hu-HU" dirty="0" smtClean="0">
                <a:sym typeface="Wingdings" pitchFamily="2" charset="2"/>
              </a:rPr>
              <a:t>Parlamentben többségben lévő képviselők kormány+kormányfő</a:t>
            </a:r>
          </a:p>
          <a:p>
            <a:r>
              <a:rPr lang="hu-HU" dirty="0" smtClean="0">
                <a:sym typeface="Wingdings" pitchFamily="2" charset="2"/>
              </a:rPr>
              <a:t>Uralkodó jogköre: parlament feloszlatása és új választás kiírása, törvények szentesítése, halasztó vétó</a:t>
            </a:r>
          </a:p>
          <a:p>
            <a:r>
              <a:rPr lang="hu-HU" dirty="0" smtClean="0">
                <a:sym typeface="Wingdings" pitchFamily="2" charset="2"/>
              </a:rPr>
              <a:t>Elősegítette a vállalkozás szabadságát: angol gazdaság fejlődése, a társadalom polgárosodása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Napjainkban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Uralkodó: II. Erzsébet (1952-től, leghosszabb ideje </a:t>
            </a:r>
            <a:r>
              <a:rPr lang="hu-HU" sz="2400" dirty="0" smtClean="0"/>
              <a:t>uralkodó az Egyesült Királyságban)</a:t>
            </a:r>
            <a:endParaRPr lang="hu-HU" sz="2400" dirty="0" smtClean="0"/>
          </a:p>
          <a:p>
            <a:r>
              <a:rPr lang="hu-HU" sz="2400" dirty="0" smtClean="0"/>
              <a:t>Miniszterelnök: 2016 júliusig David </a:t>
            </a:r>
            <a:r>
              <a:rPr lang="hu-HU" sz="2400" dirty="0" err="1" smtClean="0"/>
              <a:t>Cameron</a:t>
            </a:r>
            <a:r>
              <a:rPr lang="hu-HU" sz="2400" dirty="0" smtClean="0"/>
              <a:t> – </a:t>
            </a:r>
            <a:r>
              <a:rPr lang="hu-HU" sz="2400" dirty="0" err="1" smtClean="0"/>
              <a:t>Brexit</a:t>
            </a:r>
            <a:endParaRPr lang="hu-HU" sz="2400" dirty="0" smtClean="0"/>
          </a:p>
          <a:p>
            <a:r>
              <a:rPr lang="hu-HU" sz="2400" dirty="0" smtClean="0"/>
              <a:t>Most: </a:t>
            </a:r>
            <a:r>
              <a:rPr lang="hu-HU" sz="2400" dirty="0" err="1" smtClean="0"/>
              <a:t>Theresa</a:t>
            </a:r>
            <a:r>
              <a:rPr lang="hu-HU" sz="2400" dirty="0" smtClean="0"/>
              <a:t> May; mindketten konzervatívak</a:t>
            </a:r>
          </a:p>
          <a:p>
            <a:r>
              <a:rPr lang="hu-HU" sz="2400" dirty="0" smtClean="0"/>
              <a:t>Érdekességek: a királynő nem lép be az alsóházba, nekik kell átmenni a felsőházba</a:t>
            </a:r>
          </a:p>
          <a:p>
            <a:r>
              <a:rPr lang="hu-HU" sz="2400" dirty="0" smtClean="0"/>
              <a:t>A királyi családról hivatalosan nem lehet tudni, melyik párttal szimpatizálnak</a:t>
            </a:r>
            <a:endParaRPr lang="hu-HU" sz="2400" dirty="0"/>
          </a:p>
        </p:txBody>
      </p:sp>
      <p:pic>
        <p:nvPicPr>
          <p:cNvPr id="4" name="Kép 3" descr="queenliz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429132"/>
            <a:ext cx="3048000" cy="1714500"/>
          </a:xfrm>
          <a:prstGeom prst="rect">
            <a:avLst/>
          </a:prstGeom>
        </p:spPr>
      </p:pic>
      <p:pic>
        <p:nvPicPr>
          <p:cNvPr id="5" name="Kép 4" descr="David-Camer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4429132"/>
            <a:ext cx="2762250" cy="1838325"/>
          </a:xfrm>
          <a:prstGeom prst="rect">
            <a:avLst/>
          </a:prstGeom>
        </p:spPr>
      </p:pic>
      <p:pic>
        <p:nvPicPr>
          <p:cNvPr id="6" name="Kép 5" descr="Theresa_Ma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264" y="4000504"/>
            <a:ext cx="2095793" cy="25435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267</Words>
  <Application>Microsoft Office PowerPoint</Application>
  <PresentationFormat>Diavetítés a képernyőre (4:3 oldalarány)</PresentationFormat>
  <Paragraphs>41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Fényűző</vt:lpstr>
      <vt:lpstr>Az alkotmányos monarchia jellemzői Angliában</vt:lpstr>
      <vt:lpstr>Előzmények, kialakulása</vt:lpstr>
      <vt:lpstr>Előzmények, kialakulása</vt:lpstr>
      <vt:lpstr>4. dia</vt:lpstr>
      <vt:lpstr>5. dia</vt:lpstr>
      <vt:lpstr>Jellemzői</vt:lpstr>
      <vt:lpstr>Jellemzői</vt:lpstr>
      <vt:lpstr>Napjainkban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alkotmányos monarchia jellemzői Angliában</dc:title>
  <dc:creator>Berill98</dc:creator>
  <cp:lastModifiedBy>Berill98</cp:lastModifiedBy>
  <cp:revision>7</cp:revision>
  <dcterms:created xsi:type="dcterms:W3CDTF">2017-03-29T17:49:50Z</dcterms:created>
  <dcterms:modified xsi:type="dcterms:W3CDTF">2017-03-30T19:19:59Z</dcterms:modified>
</cp:coreProperties>
</file>