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3" r:id="rId5"/>
    <p:sldId id="264" r:id="rId6"/>
    <p:sldId id="262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rettsegizz.com/erettsegi/nem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tatárjárás és az ország újjáépítése IV. Béla idején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accent1"/>
                </a:solidFill>
              </a:rPr>
              <a:t>17. tétel</a:t>
            </a:r>
            <a:endParaRPr lang="hu-HU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IV. Béla </a:t>
            </a:r>
            <a:r>
              <a:rPr lang="hu-HU" b="1" u="sng" dirty="0" smtClean="0"/>
              <a:t>politikája </a:t>
            </a:r>
            <a:r>
              <a:rPr lang="hu-HU" dirty="0" smtClean="0"/>
              <a:t>a tatárjárás előtt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77" y="2084832"/>
            <a:ext cx="3104972" cy="4022725"/>
          </a:xfrm>
        </p:spPr>
      </p:pic>
      <p:sp>
        <p:nvSpPr>
          <p:cNvPr id="5" name="Szövegdoboz 4"/>
          <p:cNvSpPr txBox="1"/>
          <p:nvPr/>
        </p:nvSpPr>
        <p:spPr>
          <a:xfrm>
            <a:off x="785308" y="2084832"/>
            <a:ext cx="75195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IV. Béla (1235-1270</a:t>
            </a:r>
            <a:r>
              <a:rPr lang="hu-HU" dirty="0"/>
              <a:t>)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Vármegyerendszer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Bárók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Szerviensek</a:t>
            </a:r>
            <a:endParaRPr lang="hu-H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Várjobbágyok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Ez adta a jövedelmet és a </a:t>
            </a:r>
            <a:r>
              <a:rPr lang="hu-HU" u="sng" dirty="0"/>
              <a:t>hadsereg</a:t>
            </a:r>
            <a:r>
              <a:rPr lang="hu-HU" dirty="0"/>
              <a:t>et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II. Andrással ellentétes politika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Kunok befogadása (Duna-Tisza közén, Kiskunság) -&gt; hadsereg -&gt;ellentétek további növelése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tatárok érkezését Julianus barát jelzi (1240 Kijev 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Segítség Európa keresztény uralkodóitól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85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tatárjárás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42278" y="2084832"/>
            <a:ext cx="54476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1241-1242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Vereckei hágón keresztül 60.000 fős sereg Batu kán vezetésével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(három oldalról támadnak)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Béla véres kard -&gt;bárók nem gyülekeznek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Kunok: tatár kémek! Megölik </a:t>
            </a:r>
            <a:r>
              <a:rPr lang="hu-HU" dirty="0" err="1" smtClean="0"/>
              <a:t>Köteny</a:t>
            </a:r>
            <a:r>
              <a:rPr lang="hu-HU" dirty="0" smtClean="0"/>
              <a:t> vezért -&gt; dúlva-fosztogatva kivonulnak az országból</a:t>
            </a:r>
            <a:endParaRPr lang="hu-HU" dirty="0"/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98" y="2084832"/>
            <a:ext cx="5369592" cy="4022725"/>
          </a:xfrm>
          <a:prstGeom prst="rect">
            <a:avLst/>
          </a:prstGeom>
        </p:spPr>
      </p:pic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024129" y="2286000"/>
            <a:ext cx="4505302" cy="3049793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36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tatárjárás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85" y="2084832"/>
            <a:ext cx="5632753" cy="3315782"/>
          </a:xfrm>
        </p:spPr>
      </p:pic>
      <p:sp>
        <p:nvSpPr>
          <p:cNvPr id="5" name="Szövegdoboz 4"/>
          <p:cNvSpPr txBox="1"/>
          <p:nvPr/>
        </p:nvSpPr>
        <p:spPr>
          <a:xfrm>
            <a:off x="1024128" y="2084832"/>
            <a:ext cx="4957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Tatár seregek a Sajóig csalják a magyar seregeket, majd Muhinál megsemmisítő győzelmet aratnak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-&gt; Béla és kísérete nehézkesen megmenekül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II. Frigyes osztrák herceghez 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néhány </a:t>
            </a:r>
            <a:r>
              <a:rPr lang="hu-HU" dirty="0"/>
              <a:t>dunántúli vármegye </a:t>
            </a:r>
            <a:r>
              <a:rPr lang="hu-HU" dirty="0" smtClean="0"/>
              <a:t>átengedése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/>
              <a:t>Dalmácia, </a:t>
            </a:r>
            <a:r>
              <a:rPr lang="hu-HU" dirty="0" err="1"/>
              <a:t>Trau</a:t>
            </a:r>
            <a:r>
              <a:rPr lang="hu-HU" dirty="0"/>
              <a:t> vára</a:t>
            </a:r>
            <a:br>
              <a:rPr lang="hu-HU" dirty="0"/>
            </a:b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399132" y="5572461"/>
            <a:ext cx="303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1241 április 11.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99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tatárjárás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66" y="2286000"/>
            <a:ext cx="5397206" cy="4022725"/>
          </a:xfrm>
        </p:spPr>
      </p:pic>
    </p:spTree>
    <p:extLst>
      <p:ext uri="{BB962C8B-B14F-4D97-AF65-F5344CB8AC3E}">
        <p14:creationId xmlns:p14="http://schemas.microsoft.com/office/powerpoint/2010/main" val="6104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tatárjárás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024129" y="2286000"/>
            <a:ext cx="7410436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err="1" smtClean="0"/>
              <a:t>Ögödej</a:t>
            </a:r>
            <a:r>
              <a:rPr lang="hu-HU" dirty="0" smtClean="0"/>
              <a:t> kán halála -&gt; a tatár dúlva-fosztogatva kivonul az országból (Taktikai fogás? Választás?)</a:t>
            </a:r>
            <a:endParaRPr lang="hu-HU" dirty="0"/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64" y="2286635"/>
            <a:ext cx="283834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>IV. Béla megváltozott politikája, </a:t>
            </a:r>
            <a:r>
              <a:rPr lang="hu-HU" dirty="0" smtClean="0"/>
              <a:t>újjáépítés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Tatárok esetleges újabb támadása + elidegenült nemesek -&gt; építsünk </a:t>
            </a:r>
            <a:r>
              <a:rPr lang="hu-HU" dirty="0" smtClean="0"/>
              <a:t>kővárakat </a:t>
            </a:r>
            <a:r>
              <a:rPr lang="hu-HU" smtClean="0"/>
              <a:t>birtokért cserébe</a:t>
            </a:r>
            <a:endParaRPr lang="hu-HU" dirty="0" smtClean="0"/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hu-HU" dirty="0"/>
              <a:t>Bárók </a:t>
            </a:r>
            <a:r>
              <a:rPr lang="hu-HU" dirty="0" smtClean="0"/>
              <a:t>megerősödése -&gt; megnőtt a befolyásuk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hu-HU" dirty="0"/>
              <a:t>Óriási emberveszteség (~20-50</a:t>
            </a:r>
            <a:r>
              <a:rPr lang="hu-HU" dirty="0" smtClean="0"/>
              <a:t>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Emberek mocsarakban rejtőztek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Elsősorban magyar lakta területeken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-&gt; IV. Béla külföldiek behívásával pótolja a veszteségeket -&gt;</a:t>
            </a:r>
            <a:r>
              <a:rPr lang="hu-HU" b="1" i="1" dirty="0" smtClean="0"/>
              <a:t> II. Honalapító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 smtClean="0"/>
              <a:t>Alföldre </a:t>
            </a:r>
            <a:r>
              <a:rPr lang="hu-HU" b="1" dirty="0" smtClean="0"/>
              <a:t>kun</a:t>
            </a:r>
            <a:r>
              <a:rPr lang="hu-HU" dirty="0" smtClean="0"/>
              <a:t>ok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felvidékre cseh és </a:t>
            </a:r>
            <a:r>
              <a:rPr lang="hu-HU" dirty="0" smtClean="0"/>
              <a:t>morva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 smtClean="0"/>
              <a:t>nyugaton </a:t>
            </a:r>
            <a:r>
              <a:rPr lang="hu-HU" dirty="0" smtClean="0">
                <a:hlinkClick r:id="rId2"/>
              </a:rPr>
              <a:t>német</a:t>
            </a:r>
            <a:r>
              <a:rPr lang="hu-HU" dirty="0"/>
              <a:t> </a:t>
            </a:r>
            <a:endParaRPr lang="hu-HU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 smtClean="0"/>
              <a:t>Erdélyben </a:t>
            </a:r>
            <a:r>
              <a:rPr lang="hu-HU" dirty="0"/>
              <a:t>a </a:t>
            </a:r>
            <a:r>
              <a:rPr lang="hu-HU" b="1" dirty="0" smtClean="0"/>
              <a:t>románok</a:t>
            </a:r>
            <a:endParaRPr lang="hu-HU" b="1" i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9605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szépen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8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hu-HU" sz="8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</TotalTime>
  <Words>187</Words>
  <Application>Microsoft Office PowerPoint</Application>
  <PresentationFormat>Egyéni</PresentationFormat>
  <Paragraphs>42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Integrál</vt:lpstr>
      <vt:lpstr>A tatárjárás és az ország újjáépítése IV. Béla idején</vt:lpstr>
      <vt:lpstr>IV. Béla politikája a tatárjárás előtt</vt:lpstr>
      <vt:lpstr>tatárjárás</vt:lpstr>
      <vt:lpstr>tatárjárás</vt:lpstr>
      <vt:lpstr>tatárjárás</vt:lpstr>
      <vt:lpstr>tatárjárás</vt:lpstr>
      <vt:lpstr> IV. Béla megváltozott politikája, újjáépítés </vt:lpstr>
      <vt:lpstr>Köszönöm szépen a figyelmet!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tatárjárás és az ország újjáépítése IV. Béla idején</dc:title>
  <dc:creator>Glattfelder Hanna</dc:creator>
  <cp:lastModifiedBy>Fazekas Mihály Gimnázium</cp:lastModifiedBy>
  <cp:revision>8</cp:revision>
  <dcterms:created xsi:type="dcterms:W3CDTF">2017-03-10T07:06:10Z</dcterms:created>
  <dcterms:modified xsi:type="dcterms:W3CDTF">2017-03-10T08:45:53Z</dcterms:modified>
</cp:coreProperties>
</file>