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1836A7A-6AB2-4B72-97A4-F7EE4412F7B0}" type="datetimeFigureOut">
              <a:rPr lang="hu-HU" smtClean="0"/>
              <a:t>2017.03.27.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89A9D9D-142A-4697-9B25-07786F376542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347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6A7A-6AB2-4B72-97A4-F7EE4412F7B0}" type="datetimeFigureOut">
              <a:rPr lang="hu-HU" smtClean="0"/>
              <a:t>2017.03.27.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9D9D-142A-4697-9B25-07786F3765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232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6A7A-6AB2-4B72-97A4-F7EE4412F7B0}" type="datetimeFigureOut">
              <a:rPr lang="hu-HU" smtClean="0"/>
              <a:t>2017.03.27.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9D9D-142A-4697-9B25-07786F376542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354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6A7A-6AB2-4B72-97A4-F7EE4412F7B0}" type="datetimeFigureOut">
              <a:rPr lang="hu-HU" smtClean="0"/>
              <a:t>2017.03.27.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9D9D-142A-4697-9B25-07786F376542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036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6A7A-6AB2-4B72-97A4-F7EE4412F7B0}" type="datetimeFigureOut">
              <a:rPr lang="hu-HU" smtClean="0"/>
              <a:t>2017.03.27.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9D9D-142A-4697-9B25-07786F3765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3392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6A7A-6AB2-4B72-97A4-F7EE4412F7B0}" type="datetimeFigureOut">
              <a:rPr lang="hu-HU" smtClean="0"/>
              <a:t>2017.03.27.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9D9D-142A-4697-9B25-07786F376542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001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6A7A-6AB2-4B72-97A4-F7EE4412F7B0}" type="datetimeFigureOut">
              <a:rPr lang="hu-HU" smtClean="0"/>
              <a:t>2017.03.27.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9D9D-142A-4697-9B25-07786F376542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353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6A7A-6AB2-4B72-97A4-F7EE4412F7B0}" type="datetimeFigureOut">
              <a:rPr lang="hu-HU" smtClean="0"/>
              <a:t>2017.03.27.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9D9D-142A-4697-9B25-07786F376542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161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6A7A-6AB2-4B72-97A4-F7EE4412F7B0}" type="datetimeFigureOut">
              <a:rPr lang="hu-HU" smtClean="0"/>
              <a:t>2017.03.27.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9D9D-142A-4697-9B25-07786F376542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89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6A7A-6AB2-4B72-97A4-F7EE4412F7B0}" type="datetimeFigureOut">
              <a:rPr lang="hu-HU" smtClean="0"/>
              <a:t>2017.03.27.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9D9D-142A-4697-9B25-07786F3765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117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6A7A-6AB2-4B72-97A4-F7EE4412F7B0}" type="datetimeFigureOut">
              <a:rPr lang="hu-HU" smtClean="0"/>
              <a:t>2017.03.27.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9D9D-142A-4697-9B25-07786F376542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09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6A7A-6AB2-4B72-97A4-F7EE4412F7B0}" type="datetimeFigureOut">
              <a:rPr lang="hu-HU" smtClean="0"/>
              <a:t>2017.03.27.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9D9D-142A-4697-9B25-07786F3765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5397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6A7A-6AB2-4B72-97A4-F7EE4412F7B0}" type="datetimeFigureOut">
              <a:rPr lang="hu-HU" smtClean="0"/>
              <a:t>2017.03.27.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9D9D-142A-4697-9B25-07786F376542}" type="slidenum">
              <a:rPr lang="hu-HU" smtClean="0"/>
              <a:t>‹#›</a:t>
            </a:fld>
            <a:endParaRPr lang="hu-H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93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6A7A-6AB2-4B72-97A4-F7EE4412F7B0}" type="datetimeFigureOut">
              <a:rPr lang="hu-HU" smtClean="0"/>
              <a:t>2017.03.27.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9D9D-142A-4697-9B25-07786F376542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1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6A7A-6AB2-4B72-97A4-F7EE4412F7B0}" type="datetimeFigureOut">
              <a:rPr lang="hu-HU" smtClean="0"/>
              <a:t>2017.03.27.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9D9D-142A-4697-9B25-07786F3765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9119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6A7A-6AB2-4B72-97A4-F7EE4412F7B0}" type="datetimeFigureOut">
              <a:rPr lang="hu-HU" smtClean="0"/>
              <a:t>2017.03.27.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9D9D-142A-4697-9B25-07786F376542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629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6A7A-6AB2-4B72-97A4-F7EE4412F7B0}" type="datetimeFigureOut">
              <a:rPr lang="hu-HU" smtClean="0"/>
              <a:t>2017.03.27.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9D9D-142A-4697-9B25-07786F3765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02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836A7A-6AB2-4B72-97A4-F7EE4412F7B0}" type="datetimeFigureOut">
              <a:rPr lang="hu-HU" smtClean="0"/>
              <a:t>2017.03.27.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9A9D9D-142A-4697-9B25-07786F3765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358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i="1" dirty="0"/>
              <a:t>A várháborúk Magyarországon (1541-1568)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7082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Előzmények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9598150" cy="3310128"/>
          </a:xfrm>
        </p:spPr>
        <p:txBody>
          <a:bodyPr/>
          <a:lstStyle/>
          <a:p>
            <a:r>
              <a:rPr lang="hu-HU" dirty="0"/>
              <a:t>Szapolyai János magyar király halála (1540)</a:t>
            </a:r>
          </a:p>
          <a:p>
            <a:r>
              <a:rPr lang="hu-HU" dirty="0"/>
              <a:t>Buda elfoglalása (1541)</a:t>
            </a:r>
          </a:p>
          <a:p>
            <a:r>
              <a:rPr lang="hu-HU" dirty="0"/>
              <a:t>Török megszállás véglegesítése</a:t>
            </a:r>
          </a:p>
          <a:p>
            <a:r>
              <a:rPr lang="hu-HU" dirty="0"/>
              <a:t>Az ország három részre szakadása</a:t>
            </a:r>
          </a:p>
        </p:txBody>
      </p:sp>
    </p:spTree>
    <p:extLst>
      <p:ext uri="{BB962C8B-B14F-4D97-AF65-F5344CB8AC3E}">
        <p14:creationId xmlns:p14="http://schemas.microsoft.com/office/powerpoint/2010/main" val="3254538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27" y="67257"/>
            <a:ext cx="9365673" cy="672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1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Végvárak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6573981" cy="3318936"/>
          </a:xfrm>
        </p:spPr>
        <p:txBody>
          <a:bodyPr/>
          <a:lstStyle/>
          <a:p>
            <a:r>
              <a:rPr lang="hu-HU" dirty="0"/>
              <a:t>Új végvárvonalak: észak (Eger), nyugat (Szigetvár-Győr), kelet (Gyula-Temesvár)</a:t>
            </a:r>
          </a:p>
          <a:p>
            <a:r>
              <a:rPr lang="hu-HU" dirty="0"/>
              <a:t>Új fajta bástyák, várak: olaszbástya, fülesbástya; lovagvárak, palánkvárak, erőd csak kevés volt.</a:t>
            </a:r>
          </a:p>
          <a:p>
            <a:r>
              <a:rPr lang="hu-HU" dirty="0"/>
              <a:t>Feladatuk: török terjeszkedés megállítása, utánpótlás elvágása, védelem.</a:t>
            </a:r>
          </a:p>
          <a:p>
            <a:pPr lvl="1"/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981" y="2556932"/>
            <a:ext cx="2971633" cy="288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75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Várháborúk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1551-52 - nagy török támadás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dirty="0"/>
              <a:t>Ali pasa elfoglalja Drégelyt (1552, Szondi György)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dirty="0"/>
              <a:t>Kara Ahmed elfoglalja Temesvár (1552)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dirty="0"/>
              <a:t>Együtt Szolnok várának bevétele (1552)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dirty="0"/>
              <a:t>Egert akarták bevenni, sikertelenül (1552, Dobó István)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Óriási török túlerő</a:t>
            </a:r>
          </a:p>
          <a:p>
            <a:r>
              <a:rPr lang="hu-HU" dirty="0"/>
              <a:t>Bosszú hadjárat I. Ferdinánd és Fráter György megegyezése miatt</a:t>
            </a:r>
          </a:p>
        </p:txBody>
      </p:sp>
    </p:spTree>
    <p:extLst>
      <p:ext uri="{BB962C8B-B14F-4D97-AF65-F5344CB8AC3E}">
        <p14:creationId xmlns:p14="http://schemas.microsoft.com/office/powerpoint/2010/main" val="1305291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Várháborúk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1566-ban újabb hadjárat, Bécs ellen</a:t>
            </a:r>
          </a:p>
          <a:p>
            <a:r>
              <a:rPr lang="hu-HU" dirty="0"/>
              <a:t>Szigetvár ostroma (1566, Zrínyi Miklós)</a:t>
            </a:r>
          </a:p>
          <a:p>
            <a:pPr lvl="1"/>
            <a:r>
              <a:rPr lang="hu-HU" dirty="0"/>
              <a:t>Az ostrom több, mint egy hónapig tartott</a:t>
            </a:r>
          </a:p>
          <a:p>
            <a:pPr lvl="1"/>
            <a:r>
              <a:rPr lang="hu-HU" dirty="0"/>
              <a:t>Végén Zrínyi kirohant a várból az erős túlerő ellen</a:t>
            </a:r>
          </a:p>
          <a:p>
            <a:pPr lvl="1"/>
            <a:r>
              <a:rPr lang="hu-HU" dirty="0"/>
              <a:t>I. Szulejmán halála után a törökök meggyengültek, nem folytatták a hadjárat</a:t>
            </a:r>
          </a:p>
          <a:p>
            <a:r>
              <a:rPr lang="hu-HU" dirty="0"/>
              <a:t>Drinápolyi béke zárta le ezt az időszakot</a:t>
            </a:r>
            <a:r>
              <a:rPr lang="hu-HU"/>
              <a:t>, amelyben </a:t>
            </a:r>
            <a:r>
              <a:rPr lang="hu-HU" dirty="0"/>
              <a:t>rögzült, hogy az ország három részre szakadt (1568)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32082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Végvári élet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Külön társadalmi réteg a lakosa (vitézlő rend)</a:t>
            </a:r>
          </a:p>
          <a:p>
            <a:pPr lvl="1"/>
            <a:r>
              <a:rPr lang="hu-HU" dirty="0"/>
              <a:t>Átmenet a nemes és jobbágy között</a:t>
            </a:r>
          </a:p>
          <a:p>
            <a:r>
              <a:rPr lang="hu-HU" dirty="0"/>
              <a:t>Zsoldos katonák (nem mindig kaptak fizetést)</a:t>
            </a:r>
          </a:p>
          <a:p>
            <a:r>
              <a:rPr lang="hu-HU" dirty="0"/>
              <a:t>Portyázó hadjáratok, marhakereskedelem, földművelés, kocsma</a:t>
            </a:r>
          </a:p>
          <a:p>
            <a:r>
              <a:rPr lang="hu-HU" dirty="0"/>
              <a:t>Szórakozás (Tinódi Lantos Sebestyén)</a:t>
            </a:r>
          </a:p>
          <a:p>
            <a:endParaRPr lang="hu-HU" dirty="0"/>
          </a:p>
          <a:p>
            <a:pPr marL="457200" lvl="1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212176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u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62</TotalTime>
  <Words>232</Words>
  <Application>Microsoft Office PowerPoint</Application>
  <PresentationFormat>Szélesvásznú</PresentationFormat>
  <Paragraphs>31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Organikus</vt:lpstr>
      <vt:lpstr>A várháborúk Magyarországon (1541-1568)</vt:lpstr>
      <vt:lpstr>Előzmények</vt:lpstr>
      <vt:lpstr>PowerPoint-bemutató</vt:lpstr>
      <vt:lpstr>Végvárak</vt:lpstr>
      <vt:lpstr>Várháborúk</vt:lpstr>
      <vt:lpstr>Várháborúk</vt:lpstr>
      <vt:lpstr>Végvári élet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várháborúk Magyarországon (1541-1568)</dc:title>
  <dc:creator>Mazzag Bálint</dc:creator>
  <cp:lastModifiedBy>Mazzag Bálint</cp:lastModifiedBy>
  <cp:revision>8</cp:revision>
  <dcterms:created xsi:type="dcterms:W3CDTF">2017-03-27T19:46:18Z</dcterms:created>
  <dcterms:modified xsi:type="dcterms:W3CDTF">2017-03-27T20:51:58Z</dcterms:modified>
</cp:coreProperties>
</file>