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454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67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5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4782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74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740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529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7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761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05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02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4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39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19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032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58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0A50-365A-4E3B-AECF-AFD54CD17E0E}" type="datetimeFigureOut">
              <a:rPr lang="hu-HU" smtClean="0"/>
              <a:t>2017. 04. 23.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28A072-2FD1-4A06-89E5-08DA711F3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08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kiegyezés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Az 1867-ben I.Ferenc József és a magyar politikai vezetők között született megállapodások összefoglaló neve.</a:t>
            </a:r>
          </a:p>
        </p:txBody>
      </p:sp>
    </p:spTree>
    <p:extLst>
      <p:ext uri="{BB962C8B-B14F-4D97-AF65-F5344CB8AC3E}">
        <p14:creationId xmlns:p14="http://schemas.microsoft.com/office/powerpoint/2010/main" val="409740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Összefoglalva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4 törvény</a:t>
            </a:r>
          </a:p>
          <a:p>
            <a:r>
              <a:rPr lang="hu-HU" dirty="0"/>
              <a:t>A magyar országgyűlés elfogadja, de az érvénybe lépéshez Ferenc Józsefnek szentesítenie kell. Csak akkor szentesíti, ha megkoronázzák.</a:t>
            </a:r>
          </a:p>
          <a:p>
            <a:r>
              <a:rPr lang="hu-HU" dirty="0"/>
              <a:t>1867. jún 8-án magyar királlyá koronázzák. (Egyfajta gesztusként még a feleségét is megkoronázzák)</a:t>
            </a:r>
          </a:p>
          <a:p>
            <a:r>
              <a:rPr lang="hu-HU" dirty="0"/>
              <a:t>Szentesíti a kiegyezési törvényt, így létrejön egy paritás elvű alkotmányos monarchia, az Osztrák-Magyar Monarchia</a:t>
            </a:r>
          </a:p>
          <a:p>
            <a:r>
              <a:rPr lang="hu-HU" dirty="0"/>
              <a:t>Ez 1918-ig állt fenn.</a:t>
            </a:r>
          </a:p>
        </p:txBody>
      </p:sp>
    </p:spTree>
    <p:extLst>
      <p:ext uri="{BB962C8B-B14F-4D97-AF65-F5344CB8AC3E}">
        <p14:creationId xmlns:p14="http://schemas.microsoft.com/office/powerpoint/2010/main" val="176143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Előzmények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1848-49-es szabadságharc során ütköznek az érdekek</a:t>
            </a:r>
          </a:p>
          <a:p>
            <a:r>
              <a:rPr lang="hu-HU" dirty="0"/>
              <a:t>Kialakul a modern magyar nemzet</a:t>
            </a:r>
          </a:p>
          <a:p>
            <a:r>
              <a:rPr lang="hu-HU" dirty="0"/>
              <a:t>Az osztrák császári seregek győzedelmeskednek</a:t>
            </a:r>
          </a:p>
          <a:p>
            <a:r>
              <a:rPr lang="hu-HU" dirty="0"/>
              <a:t>Ezután neoabszolutizmus (megtolás, Haynau rémuralma, Bach-korszak)</a:t>
            </a:r>
          </a:p>
          <a:p>
            <a:r>
              <a:rPr lang="hu-HU" dirty="0"/>
              <a:t>Deák Ferenc a Pesti Naplóban közölte Húsvéti cikkét</a:t>
            </a:r>
          </a:p>
          <a:p>
            <a:r>
              <a:rPr lang="hu-HU" dirty="0"/>
              <a:t>Porosz-osztrák-olasz háborúban osztrák vereség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18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20695"/>
          </a:xfrm>
        </p:spPr>
        <p:txBody>
          <a:bodyPr>
            <a:normAutofit/>
          </a:bodyPr>
          <a:lstStyle/>
          <a:p>
            <a:r>
              <a:rPr lang="hu-HU" dirty="0"/>
              <a:t>előszentesítési jog</a:t>
            </a:r>
          </a:p>
          <a:p>
            <a:r>
              <a:rPr lang="hu-HU" dirty="0"/>
              <a:t>Ő nevezi ki a miniszterelnököt</a:t>
            </a:r>
          </a:p>
          <a:p>
            <a:r>
              <a:rPr lang="hu-HU" dirty="0"/>
              <a:t>Az ország önállóságot kap (külügy, hadügy és ezek pénzügyei)</a:t>
            </a:r>
          </a:p>
          <a:p>
            <a:r>
              <a:rPr lang="hu-HU" dirty="0"/>
              <a:t>Ferenc József a hadsereg parancsnoka</a:t>
            </a:r>
          </a:p>
          <a:p>
            <a:r>
              <a:rPr lang="hu-HU" dirty="0"/>
              <a:t>Közös súly- és mértékrendszer</a:t>
            </a:r>
          </a:p>
          <a:p>
            <a:r>
              <a:rPr lang="hu-HU" dirty="0"/>
              <a:t>Közös fizetőeszköz (korona)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38200" y="5120640"/>
            <a:ext cx="1070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Sor kerül még az országon belüli nemzetiségi kérdések rendezésére is, illetve kiegyezés a horvátokkal is</a:t>
            </a:r>
          </a:p>
        </p:txBody>
      </p:sp>
    </p:spTree>
    <p:extLst>
      <p:ext uri="{BB962C8B-B14F-4D97-AF65-F5344CB8AC3E}">
        <p14:creationId xmlns:p14="http://schemas.microsoft.com/office/powerpoint/2010/main" val="596511118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170</Words>
  <Application>Microsoft Office PowerPoint</Application>
  <PresentationFormat>Szélesvásznú</PresentationFormat>
  <Paragraphs>23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Dimenzió</vt:lpstr>
      <vt:lpstr>A kiegyezés</vt:lpstr>
      <vt:lpstr>Összefoglalva</vt:lpstr>
      <vt:lpstr>Előzmények</vt:lpstr>
      <vt:lpstr>Tartalma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kiegyezés</dc:title>
  <dc:creator>Németh Hanna</dc:creator>
  <cp:lastModifiedBy>Németh Hanna</cp:lastModifiedBy>
  <cp:revision>4</cp:revision>
  <dcterms:created xsi:type="dcterms:W3CDTF">2017-04-23T20:39:33Z</dcterms:created>
  <dcterms:modified xsi:type="dcterms:W3CDTF">2017-04-23T21:04:30Z</dcterms:modified>
</cp:coreProperties>
</file>