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0A50-365A-4E3B-AECF-AFD54CD17E0E}" type="datetimeFigureOut">
              <a:rPr lang="hu-HU" smtClean="0"/>
              <a:t>2017. 04. 23.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8A072-2FD1-4A06-89E5-08DA711F3F7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454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0A50-365A-4E3B-AECF-AFD54CD17E0E}" type="datetimeFigureOut">
              <a:rPr lang="hu-HU" smtClean="0"/>
              <a:t>2017. 04. 23.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8A072-2FD1-4A06-89E5-08DA711F3F7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967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0A50-365A-4E3B-AECF-AFD54CD17E0E}" type="datetimeFigureOut">
              <a:rPr lang="hu-HU" smtClean="0"/>
              <a:t>2017. 04. 23.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8A072-2FD1-4A06-89E5-08DA711F3F79}" type="slidenum">
              <a:rPr lang="hu-HU" smtClean="0"/>
              <a:t>‹#›</a:t>
            </a:fld>
            <a:endParaRPr lang="hu-H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458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0A50-365A-4E3B-AECF-AFD54CD17E0E}" type="datetimeFigureOut">
              <a:rPr lang="hu-HU" smtClean="0"/>
              <a:t>2017. 04. 23.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8A072-2FD1-4A06-89E5-08DA711F3F7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4782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0A50-365A-4E3B-AECF-AFD54CD17E0E}" type="datetimeFigureOut">
              <a:rPr lang="hu-HU" smtClean="0"/>
              <a:t>2017. 04. 23.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8A072-2FD1-4A06-89E5-08DA711F3F79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974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0A50-365A-4E3B-AECF-AFD54CD17E0E}" type="datetimeFigureOut">
              <a:rPr lang="hu-HU" smtClean="0"/>
              <a:t>2017. 04. 23.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8A072-2FD1-4A06-89E5-08DA711F3F7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6740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0A50-365A-4E3B-AECF-AFD54CD17E0E}" type="datetimeFigureOut">
              <a:rPr lang="hu-HU" smtClean="0"/>
              <a:t>2017. 04. 23.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8A072-2FD1-4A06-89E5-08DA711F3F7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15298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0A50-365A-4E3B-AECF-AFD54CD17E0E}" type="datetimeFigureOut">
              <a:rPr lang="hu-HU" smtClean="0"/>
              <a:t>2017. 04. 23.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8A072-2FD1-4A06-89E5-08DA711F3F7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9771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0A50-365A-4E3B-AECF-AFD54CD17E0E}" type="datetimeFigureOut">
              <a:rPr lang="hu-HU" smtClean="0"/>
              <a:t>2017. 04. 23.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8A072-2FD1-4A06-89E5-08DA711F3F7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7616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0A50-365A-4E3B-AECF-AFD54CD17E0E}" type="datetimeFigureOut">
              <a:rPr lang="hu-HU" smtClean="0"/>
              <a:t>2017. 04. 23.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8A072-2FD1-4A06-89E5-08DA711F3F7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0585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0A50-365A-4E3B-AECF-AFD54CD17E0E}" type="datetimeFigureOut">
              <a:rPr lang="hu-HU" smtClean="0"/>
              <a:t>2017. 04. 23.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8A072-2FD1-4A06-89E5-08DA711F3F7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6025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0A50-365A-4E3B-AECF-AFD54CD17E0E}" type="datetimeFigureOut">
              <a:rPr lang="hu-HU" smtClean="0"/>
              <a:t>2017. 04. 23.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8A072-2FD1-4A06-89E5-08DA711F3F7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5450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0A50-365A-4E3B-AECF-AFD54CD17E0E}" type="datetimeFigureOut">
              <a:rPr lang="hu-HU" smtClean="0"/>
              <a:t>2017. 04. 23.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8A072-2FD1-4A06-89E5-08DA711F3F7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239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0A50-365A-4E3B-AECF-AFD54CD17E0E}" type="datetimeFigureOut">
              <a:rPr lang="hu-HU" smtClean="0"/>
              <a:t>2017. 04. 23.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8A072-2FD1-4A06-89E5-08DA711F3F7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8197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0A50-365A-4E3B-AECF-AFD54CD17E0E}" type="datetimeFigureOut">
              <a:rPr lang="hu-HU" smtClean="0"/>
              <a:t>2017. 04. 23.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8A072-2FD1-4A06-89E5-08DA711F3F7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0322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0A50-365A-4E3B-AECF-AFD54CD17E0E}" type="datetimeFigureOut">
              <a:rPr lang="hu-HU" smtClean="0"/>
              <a:t>2017. 04. 23.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8A072-2FD1-4A06-89E5-08DA711F3F7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958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B0A50-365A-4E3B-AECF-AFD54CD17E0E}" type="datetimeFigureOut">
              <a:rPr lang="hu-HU" smtClean="0"/>
              <a:t>2017. 04. 23.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428A072-2FD1-4A06-89E5-08DA711F3F7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308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A kiegyezés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Az 1867-ben I.Ferenc József és a magyar politikai vezetők között született megállapodások összefoglaló neve.</a:t>
            </a:r>
          </a:p>
        </p:txBody>
      </p:sp>
    </p:spTree>
    <p:extLst>
      <p:ext uri="{BB962C8B-B14F-4D97-AF65-F5344CB8AC3E}">
        <p14:creationId xmlns:p14="http://schemas.microsoft.com/office/powerpoint/2010/main" val="4097408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Összefoglalva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4 törvény</a:t>
            </a:r>
          </a:p>
          <a:p>
            <a:r>
              <a:rPr lang="hu-HU" dirty="0"/>
              <a:t>A magyar országgyűlés elfogadja, de az érvénybe lépéshez Ferenc Józsefnek szentesítenie kell. Csak akkor szentesíti, ha megkoronázzák.</a:t>
            </a:r>
          </a:p>
          <a:p>
            <a:r>
              <a:rPr lang="hu-HU" dirty="0"/>
              <a:t>1867. jún 8-án magyar királlyá koronázzák. (Egyfajta gesztusként még a feleségét is megkoronázzák)</a:t>
            </a:r>
          </a:p>
          <a:p>
            <a:r>
              <a:rPr lang="hu-HU" dirty="0"/>
              <a:t>Szentesíti a kiegyezési törvényt, így létrejön egy paritás elvű alkotmányos monarchia, az Osztrák-Magyar Monarchia</a:t>
            </a:r>
          </a:p>
          <a:p>
            <a:r>
              <a:rPr lang="hu-HU" dirty="0"/>
              <a:t>Ez 1918-ig állt fenn.</a:t>
            </a:r>
          </a:p>
        </p:txBody>
      </p:sp>
    </p:spTree>
    <p:extLst>
      <p:ext uri="{BB962C8B-B14F-4D97-AF65-F5344CB8AC3E}">
        <p14:creationId xmlns:p14="http://schemas.microsoft.com/office/powerpoint/2010/main" val="1761433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Előzmények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1848-49-es szabadságharc során ütköznek az érdekek</a:t>
            </a:r>
          </a:p>
          <a:p>
            <a:r>
              <a:rPr lang="hu-HU" dirty="0"/>
              <a:t>Kialakul a modern magyar nemzet</a:t>
            </a:r>
          </a:p>
          <a:p>
            <a:r>
              <a:rPr lang="hu-HU" dirty="0"/>
              <a:t>Az osztrák császári seregek győzedelmeskednek</a:t>
            </a:r>
          </a:p>
          <a:p>
            <a:r>
              <a:rPr lang="hu-HU" dirty="0"/>
              <a:t>Ezután neoabszolutizmus (megtolás, Haynau rémuralma, Bach-korszak)</a:t>
            </a:r>
          </a:p>
          <a:p>
            <a:r>
              <a:rPr lang="hu-HU" dirty="0"/>
              <a:t>Deák Ferenc a Pesti Naplóban közölte Húsvéti cikkét</a:t>
            </a:r>
          </a:p>
          <a:p>
            <a:r>
              <a:rPr lang="hu-HU" dirty="0"/>
              <a:t>Porosz-osztrák-olasz háborúban osztrák vereség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81862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Tartalma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20695"/>
          </a:xfrm>
        </p:spPr>
        <p:txBody>
          <a:bodyPr>
            <a:normAutofit/>
          </a:bodyPr>
          <a:lstStyle/>
          <a:p>
            <a:r>
              <a:rPr lang="hu-HU" dirty="0"/>
              <a:t>előszentesítési jog</a:t>
            </a:r>
          </a:p>
          <a:p>
            <a:r>
              <a:rPr lang="hu-HU" dirty="0"/>
              <a:t>Ő nevezi ki a miniszterelnököt</a:t>
            </a:r>
          </a:p>
          <a:p>
            <a:r>
              <a:rPr lang="hu-HU" dirty="0"/>
              <a:t>Az ország önállóságot kap (külügy, hadügy és ezek pénzügyei)</a:t>
            </a:r>
          </a:p>
          <a:p>
            <a:r>
              <a:rPr lang="hu-HU" dirty="0"/>
              <a:t>Ferenc József a hadsereg parancsnoka</a:t>
            </a:r>
          </a:p>
          <a:p>
            <a:r>
              <a:rPr lang="hu-HU" dirty="0"/>
              <a:t>Közös súly- és mértékrendszer</a:t>
            </a:r>
          </a:p>
          <a:p>
            <a:r>
              <a:rPr lang="hu-HU" dirty="0"/>
              <a:t>Közös fizetőeszköz (korona)</a:t>
            </a: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838200" y="5120640"/>
            <a:ext cx="1070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/>
              <a:t>Sor kerül még az országon belüli nemzetiségi kérdések rendezésére is, illetve kiegyezés a horvátokkal is</a:t>
            </a:r>
          </a:p>
        </p:txBody>
      </p:sp>
    </p:spTree>
    <p:extLst>
      <p:ext uri="{BB962C8B-B14F-4D97-AF65-F5344CB8AC3E}">
        <p14:creationId xmlns:p14="http://schemas.microsoft.com/office/powerpoint/2010/main" val="596511118"/>
      </p:ext>
    </p:extLst>
  </p:cSld>
  <p:clrMapOvr>
    <a:masterClrMapping/>
  </p:clrMapOvr>
</p:sld>
</file>

<file path=ppt/theme/theme1.xml><?xml version="1.0" encoding="utf-8"?>
<a:theme xmlns:a="http://schemas.openxmlformats.org/drawingml/2006/main" name="Dimenzió">
  <a:themeElements>
    <a:clrScheme name="Dimenzió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Dimenzió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menzió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</TotalTime>
  <Words>170</Words>
  <Application>Microsoft Office PowerPoint</Application>
  <PresentationFormat>Szélesvásznú</PresentationFormat>
  <Paragraphs>23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Dimenzió</vt:lpstr>
      <vt:lpstr>A kiegyezés</vt:lpstr>
      <vt:lpstr>Összefoglalva</vt:lpstr>
      <vt:lpstr>Előzmények</vt:lpstr>
      <vt:lpstr>Tartalma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kiegyezés</dc:title>
  <dc:creator>Németh Hanna</dc:creator>
  <cp:lastModifiedBy>Németh Hanna</cp:lastModifiedBy>
  <cp:revision>4</cp:revision>
  <dcterms:created xsi:type="dcterms:W3CDTF">2017-04-23T20:39:33Z</dcterms:created>
  <dcterms:modified xsi:type="dcterms:W3CDTF">2017-04-23T21:04:30Z</dcterms:modified>
</cp:coreProperties>
</file>